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8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69B14-BAE6-4539-9BA3-CF80DE00823D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F7F3D-FE1F-46E3-BFB7-CEFB95C54D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hyperlink" Target="mailto:ptsplumber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hyperlink" Target="mailto:watsan@oyster.net.c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logo watsan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6212363"/>
            <a:ext cx="2088232" cy="645637"/>
          </a:xfrm>
        </p:spPr>
      </p:pic>
      <p:pic>
        <p:nvPicPr>
          <p:cNvPr id="8" name="Content Placeholder 7" descr="logo_biorock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5157192"/>
            <a:ext cx="3318520" cy="1094215"/>
          </a:xfrm>
        </p:spPr>
      </p:pic>
      <p:pic>
        <p:nvPicPr>
          <p:cNvPr id="9" name="Picture 8" descr="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36712" y="476672"/>
            <a:ext cx="908720" cy="908720"/>
          </a:xfrm>
          <a:prstGeom prst="rect">
            <a:avLst/>
          </a:prstGeom>
        </p:spPr>
      </p:pic>
      <p:pic>
        <p:nvPicPr>
          <p:cNvPr id="10" name="Picture 9" descr="pt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143714"/>
            <a:ext cx="1390476" cy="714286"/>
          </a:xfrm>
          <a:prstGeom prst="rect">
            <a:avLst/>
          </a:prstGeom>
        </p:spPr>
      </p:pic>
      <p:pic>
        <p:nvPicPr>
          <p:cNvPr id="11" name="Picture 10" descr="biorock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717032"/>
            <a:ext cx="2609850" cy="1666875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0" y="2276872"/>
            <a:ext cx="3384376" cy="1077218"/>
            <a:chOff x="1043608" y="2060848"/>
            <a:chExt cx="3384376" cy="1077218"/>
          </a:xfrm>
        </p:grpSpPr>
        <p:sp>
          <p:nvSpPr>
            <p:cNvPr id="12" name="TextBox 11"/>
            <p:cNvSpPr txBox="1"/>
            <p:nvPr/>
          </p:nvSpPr>
          <p:spPr>
            <a:xfrm>
              <a:off x="1043608" y="2060848"/>
              <a:ext cx="338437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Pay $1000 for your </a:t>
              </a:r>
            </a:p>
            <a:p>
              <a:pPr algn="ctr"/>
              <a:r>
                <a:rPr lang="en-US" sz="3200" dirty="0" smtClean="0"/>
                <a:t>septic upgrade</a:t>
              </a:r>
              <a:endParaRPr lang="en-US" sz="3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1835696" y="2276872"/>
              <a:ext cx="1080120" cy="1440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logo watsan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212363"/>
            <a:ext cx="2915816" cy="645637"/>
          </a:xfrm>
        </p:spPr>
      </p:pic>
      <p:pic>
        <p:nvPicPr>
          <p:cNvPr id="8" name="Content Placeholder 7" descr="logo_biorock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5157192"/>
            <a:ext cx="2987824" cy="1094215"/>
          </a:xfrm>
        </p:spPr>
      </p:pic>
      <p:pic>
        <p:nvPicPr>
          <p:cNvPr id="9" name="Picture 8" descr="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36712" y="476672"/>
            <a:ext cx="908720" cy="908720"/>
          </a:xfrm>
          <a:prstGeom prst="rect">
            <a:avLst/>
          </a:prstGeom>
        </p:spPr>
      </p:pic>
      <p:pic>
        <p:nvPicPr>
          <p:cNvPr id="10" name="Picture 9" descr="pt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0"/>
            <a:ext cx="2520280" cy="1294666"/>
          </a:xfrm>
          <a:prstGeom prst="rect">
            <a:avLst/>
          </a:prstGeom>
        </p:spPr>
      </p:pic>
      <p:pic>
        <p:nvPicPr>
          <p:cNvPr id="11" name="Picture 10" descr="biorock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636912"/>
            <a:ext cx="2843808" cy="1728192"/>
          </a:xfrm>
          <a:prstGeom prst="rect">
            <a:avLst/>
          </a:prstGeom>
        </p:spPr>
      </p:pic>
      <p:grpSp>
        <p:nvGrpSpPr>
          <p:cNvPr id="2" name="Group 23"/>
          <p:cNvGrpSpPr/>
          <p:nvPr/>
        </p:nvGrpSpPr>
        <p:grpSpPr>
          <a:xfrm>
            <a:off x="-3564904" y="2348880"/>
            <a:ext cx="3384376" cy="1077218"/>
            <a:chOff x="1043608" y="2060848"/>
            <a:chExt cx="3384376" cy="1077218"/>
          </a:xfrm>
        </p:grpSpPr>
        <p:sp>
          <p:nvSpPr>
            <p:cNvPr id="12" name="TextBox 11"/>
            <p:cNvSpPr txBox="1"/>
            <p:nvPr/>
          </p:nvSpPr>
          <p:spPr>
            <a:xfrm>
              <a:off x="1043608" y="2060848"/>
              <a:ext cx="338437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Pay $1000 for your </a:t>
              </a:r>
            </a:p>
            <a:p>
              <a:pPr algn="ctr"/>
              <a:r>
                <a:rPr lang="en-US" sz="3200" dirty="0" smtClean="0"/>
                <a:t>septic upgrade</a:t>
              </a:r>
              <a:endParaRPr lang="en-US" sz="3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1835696" y="2276872"/>
              <a:ext cx="1080120" cy="1440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0" y="220486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$500 INTEREST FREE!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268760"/>
            <a:ext cx="2843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$500 DISCOUNT!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340768"/>
            <a:ext cx="27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+</a:t>
            </a:r>
            <a:endParaRPr lang="en-US" sz="7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4221088"/>
            <a:ext cx="29158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1D08B8"/>
                </a:solidFill>
              </a:rPr>
              <a:t>Septic upgrades require a $1000 contribution from the Land-owner. PTS will soften this blow by providing a $500 discount and $500 interest free finance for selecting PTS and </a:t>
            </a:r>
            <a:r>
              <a:rPr lang="en-US" sz="1100" b="1" dirty="0" err="1" smtClean="0">
                <a:solidFill>
                  <a:srgbClr val="1D08B8"/>
                </a:solidFill>
              </a:rPr>
              <a:t>Biorock</a:t>
            </a:r>
            <a:r>
              <a:rPr lang="en-US" sz="1100" b="1" dirty="0" smtClean="0">
                <a:solidFill>
                  <a:srgbClr val="1D08B8"/>
                </a:solidFill>
              </a:rPr>
              <a:t> secondary treatment system. </a:t>
            </a:r>
          </a:p>
          <a:p>
            <a:pPr algn="ctr"/>
            <a:r>
              <a:rPr lang="en-US" sz="1100" b="1" dirty="0" smtClean="0">
                <a:solidFill>
                  <a:srgbClr val="1D08B8"/>
                </a:solidFill>
              </a:rPr>
              <a:t>Please see over leaf for details</a:t>
            </a:r>
            <a:endParaRPr lang="en-US" sz="1100" b="1" dirty="0">
              <a:solidFill>
                <a:srgbClr val="1D08B8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logo watsan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212363"/>
            <a:ext cx="2915816" cy="645637"/>
          </a:xfrm>
        </p:spPr>
      </p:pic>
      <p:pic>
        <p:nvPicPr>
          <p:cNvPr id="8" name="Content Placeholder 7" descr="logo_biorock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5157192"/>
            <a:ext cx="2987824" cy="1094215"/>
          </a:xfrm>
        </p:spPr>
      </p:pic>
      <p:pic>
        <p:nvPicPr>
          <p:cNvPr id="9" name="Picture 8" descr="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36712" y="476672"/>
            <a:ext cx="908720" cy="908720"/>
          </a:xfrm>
          <a:prstGeom prst="rect">
            <a:avLst/>
          </a:prstGeom>
        </p:spPr>
      </p:pic>
      <p:pic>
        <p:nvPicPr>
          <p:cNvPr id="10" name="Picture 9" descr="pt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0"/>
            <a:ext cx="2520280" cy="1294666"/>
          </a:xfrm>
          <a:prstGeom prst="rect">
            <a:avLst/>
          </a:prstGeom>
        </p:spPr>
      </p:pic>
      <p:pic>
        <p:nvPicPr>
          <p:cNvPr id="11" name="Picture 10" descr="biorock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636912"/>
            <a:ext cx="2843808" cy="1728192"/>
          </a:xfrm>
          <a:prstGeom prst="rect">
            <a:avLst/>
          </a:prstGeom>
        </p:spPr>
      </p:pic>
      <p:grpSp>
        <p:nvGrpSpPr>
          <p:cNvPr id="2" name="Group 23"/>
          <p:cNvGrpSpPr/>
          <p:nvPr/>
        </p:nvGrpSpPr>
        <p:grpSpPr>
          <a:xfrm>
            <a:off x="-3564904" y="2348880"/>
            <a:ext cx="3384376" cy="1077218"/>
            <a:chOff x="1043608" y="2060848"/>
            <a:chExt cx="3384376" cy="1077218"/>
          </a:xfrm>
        </p:grpSpPr>
        <p:sp>
          <p:nvSpPr>
            <p:cNvPr id="12" name="TextBox 11"/>
            <p:cNvSpPr txBox="1"/>
            <p:nvPr/>
          </p:nvSpPr>
          <p:spPr>
            <a:xfrm>
              <a:off x="1043608" y="2060848"/>
              <a:ext cx="338437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Pay $1000 for your </a:t>
              </a:r>
            </a:p>
            <a:p>
              <a:pPr algn="ctr"/>
              <a:r>
                <a:rPr lang="en-US" sz="3200" dirty="0" smtClean="0"/>
                <a:t>septic upgrade</a:t>
              </a:r>
              <a:endParaRPr lang="en-US" sz="3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1835696" y="2276872"/>
              <a:ext cx="1080120" cy="1440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0" y="220486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$500 INTEREST FREE!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268760"/>
            <a:ext cx="2843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$500 DISCOUNT!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340768"/>
            <a:ext cx="27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+</a:t>
            </a:r>
            <a:endParaRPr lang="en-US" sz="7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4221088"/>
            <a:ext cx="29158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1D08B8"/>
                </a:solidFill>
              </a:rPr>
              <a:t>Septic upgrades require a $1000 contribution from the Land-owner. PTS will soften this blow by providing a $500 discount and $500 interest free finance for selecting PTS and </a:t>
            </a:r>
            <a:r>
              <a:rPr lang="en-US" sz="1100" b="1" dirty="0" err="1" smtClean="0">
                <a:solidFill>
                  <a:srgbClr val="1D08B8"/>
                </a:solidFill>
              </a:rPr>
              <a:t>Biorock</a:t>
            </a:r>
            <a:r>
              <a:rPr lang="en-US" sz="1100" b="1" dirty="0" smtClean="0">
                <a:solidFill>
                  <a:srgbClr val="1D08B8"/>
                </a:solidFill>
              </a:rPr>
              <a:t> secondary treatment system. </a:t>
            </a:r>
          </a:p>
          <a:p>
            <a:pPr algn="ctr"/>
            <a:r>
              <a:rPr lang="en-US" sz="1100" b="1" dirty="0" smtClean="0">
                <a:solidFill>
                  <a:srgbClr val="1D08B8"/>
                </a:solidFill>
              </a:rPr>
              <a:t>Please see in store for details</a:t>
            </a:r>
            <a:endParaRPr lang="en-US" sz="1100" b="1" dirty="0">
              <a:solidFill>
                <a:srgbClr val="1D08B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64488" y="1196752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Phone: 22199</a:t>
            </a:r>
          </a:p>
          <a:p>
            <a:pPr algn="ctr"/>
            <a:r>
              <a:rPr lang="en-US" dirty="0" smtClean="0"/>
              <a:t>Mobile: 53199</a:t>
            </a:r>
          </a:p>
          <a:p>
            <a:pPr algn="ctr"/>
            <a:r>
              <a:rPr lang="en-US" dirty="0" smtClean="0"/>
              <a:t>Email: </a:t>
            </a:r>
            <a:r>
              <a:rPr lang="en-US" dirty="0" smtClean="0">
                <a:hlinkClick r:id="rId7"/>
              </a:rPr>
              <a:t>ptsplumber@gmail.com</a:t>
            </a:r>
            <a:endParaRPr lang="en-US" dirty="0" smtClean="0"/>
          </a:p>
          <a:p>
            <a:pPr algn="ctr"/>
            <a:r>
              <a:rPr lang="en-US" dirty="0"/>
              <a:t>P</a:t>
            </a:r>
            <a:r>
              <a:rPr lang="en-US" dirty="0" smtClean="0"/>
              <a:t>.O BOX 154</a:t>
            </a:r>
          </a:p>
          <a:p>
            <a:pPr algn="ctr"/>
            <a:r>
              <a:rPr lang="en-US" dirty="0" err="1" smtClean="0"/>
              <a:t>Avarua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Rarotonga</a:t>
            </a:r>
            <a:endParaRPr lang="en-US" dirty="0" smtClean="0"/>
          </a:p>
          <a:p>
            <a:pPr algn="ctr"/>
            <a:r>
              <a:rPr lang="en-US" dirty="0" smtClean="0"/>
              <a:t>Cook Islands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47864" y="0"/>
            <a:ext cx="3240360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D08B8"/>
                </a:solidFill>
              </a:rPr>
              <a:t>Why</a:t>
            </a:r>
            <a:r>
              <a:rPr lang="en-US" sz="2000" b="1" dirty="0" smtClean="0">
                <a:solidFill>
                  <a:srgbClr val="1D08B8"/>
                </a:solidFill>
              </a:rPr>
              <a:t> </a:t>
            </a:r>
            <a:r>
              <a:rPr lang="en-US" sz="2800" b="1" dirty="0" smtClean="0">
                <a:solidFill>
                  <a:srgbClr val="1D08B8"/>
                </a:solidFill>
              </a:rPr>
              <a:t>BIOROCK?</a:t>
            </a:r>
            <a:endParaRPr lang="en-US" sz="2800" b="1" dirty="0">
              <a:solidFill>
                <a:srgbClr val="1D08B8"/>
              </a:solidFill>
            </a:endParaRPr>
          </a:p>
          <a:p>
            <a:r>
              <a:rPr lang="en-US" sz="1100" dirty="0"/>
              <a:t>BIOROCK</a:t>
            </a:r>
            <a:r>
              <a:rPr lang="en-US" sz="1100" baseline="30000" dirty="0"/>
              <a:t>®</a:t>
            </a:r>
            <a:r>
              <a:rPr lang="en-US" sz="1100" dirty="0"/>
              <a:t>® works with nature, doesn't fight it ... so you </a:t>
            </a:r>
            <a:r>
              <a:rPr lang="en-US" sz="1100" dirty="0" smtClean="0"/>
              <a:t>save</a:t>
            </a:r>
          </a:p>
          <a:p>
            <a:endParaRPr lang="en-US" sz="1100" dirty="0"/>
          </a:p>
          <a:p>
            <a:r>
              <a:rPr lang="en-US" sz="1200" b="1" dirty="0"/>
              <a:t>Fool-proof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Very reliable purification process. There is a large built-in safety factor</a:t>
            </a:r>
            <a:r>
              <a:rPr lang="en-US" sz="1000" dirty="0" smtClean="0"/>
              <a:t>.</a:t>
            </a:r>
          </a:p>
          <a:p>
            <a:endParaRPr lang="en-US" sz="1000" dirty="0"/>
          </a:p>
          <a:p>
            <a:r>
              <a:rPr lang="en-US" sz="1200" b="1" dirty="0"/>
              <a:t>No electricity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The BIOROCK</a:t>
            </a:r>
            <a:r>
              <a:rPr lang="en-US" sz="1000" baseline="30000" dirty="0"/>
              <a:t>®</a:t>
            </a:r>
            <a:r>
              <a:rPr lang="en-US" sz="1000" dirty="0"/>
              <a:t>® "ecosystem" treats the waste water: no costly large mechanical aerators to run, fix and </a:t>
            </a:r>
            <a:r>
              <a:rPr lang="en-US" sz="1000" dirty="0" smtClean="0"/>
              <a:t>replac</a:t>
            </a:r>
            <a:r>
              <a:rPr lang="en-US" sz="1100" dirty="0" smtClean="0"/>
              <a:t>e</a:t>
            </a:r>
          </a:p>
          <a:p>
            <a:endParaRPr lang="en-US" sz="1100" dirty="0"/>
          </a:p>
          <a:p>
            <a:r>
              <a:rPr lang="en-US" sz="1200" b="1" dirty="0"/>
              <a:t>Minimum</a:t>
            </a:r>
            <a:r>
              <a:rPr lang="en-US" sz="1100" b="1" dirty="0"/>
              <a:t> </a:t>
            </a:r>
            <a:r>
              <a:rPr lang="en-US" sz="1200" b="1" dirty="0"/>
              <a:t>maintenance &amp; sludge production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most (traditional) sewage water systems for domestic use require 3-4 services annually. Unlike aerated and septic systems there are no routine pump outs and a 6 months sludge </a:t>
            </a:r>
            <a:r>
              <a:rPr lang="en-US" sz="1000" dirty="0" smtClean="0"/>
              <a:t>removal</a:t>
            </a:r>
          </a:p>
          <a:p>
            <a:endParaRPr lang="en-US" sz="1000" dirty="0"/>
          </a:p>
          <a:p>
            <a:r>
              <a:rPr lang="en-US" sz="1200" b="1" dirty="0"/>
              <a:t>Huge savings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Huge savings at your Annual energy bill and Maintenance costs</a:t>
            </a:r>
            <a:r>
              <a:rPr lang="en-US" sz="1000" dirty="0" smtClean="0"/>
              <a:t>.</a:t>
            </a:r>
          </a:p>
          <a:p>
            <a:endParaRPr lang="en-US" sz="1000" dirty="0"/>
          </a:p>
          <a:p>
            <a:r>
              <a:rPr lang="en-US" sz="1200" b="1" dirty="0"/>
              <a:t>Silent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no buzzing aerators that can run up to 24 hours every day; you can enjoy your garden and sleep quietly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Odorless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the natural aeration avoids any </a:t>
            </a:r>
            <a:r>
              <a:rPr lang="en-US" sz="1000" dirty="0" smtClean="0"/>
              <a:t>smell</a:t>
            </a:r>
          </a:p>
          <a:p>
            <a:endParaRPr lang="en-US" sz="1000" dirty="0"/>
          </a:p>
          <a:p>
            <a:r>
              <a:rPr lang="en-US" sz="1200" b="1" dirty="0"/>
              <a:t>Safe and water wise irrigation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no risk of pathogen exposure; no water wasted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Chemical-free</a:t>
            </a:r>
            <a:r>
              <a:rPr lang="en-US" sz="1200" b="1" dirty="0"/>
              <a:t> waste water treatment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no potentially hazardous chemicals disposed into your </a:t>
            </a:r>
            <a:r>
              <a:rPr lang="en-US" sz="1000" dirty="0" smtClean="0"/>
              <a:t>garden</a:t>
            </a:r>
          </a:p>
          <a:p>
            <a:endParaRPr lang="en-US" sz="1000" dirty="0"/>
          </a:p>
          <a:p>
            <a:r>
              <a:rPr lang="en-US" sz="1200" b="1" dirty="0"/>
              <a:t>The most compact sewage system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000" dirty="0"/>
              <a:t>less to transport; less digging and disruption to your garden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48264" y="71527"/>
            <a:ext cx="324036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1D08B8"/>
                </a:solidFill>
              </a:rPr>
              <a:t>Why</a:t>
            </a:r>
            <a:r>
              <a:rPr lang="en-US" sz="2000" b="1" dirty="0" smtClean="0">
                <a:solidFill>
                  <a:srgbClr val="1D08B8"/>
                </a:solidFill>
              </a:rPr>
              <a:t> </a:t>
            </a:r>
            <a:r>
              <a:rPr lang="en-US" sz="2800" b="1" dirty="0" smtClean="0">
                <a:solidFill>
                  <a:srgbClr val="1D08B8"/>
                </a:solidFill>
              </a:rPr>
              <a:t>PTS?</a:t>
            </a:r>
            <a:endParaRPr lang="en-US" sz="2800" b="1" dirty="0">
              <a:solidFill>
                <a:srgbClr val="1D08B8"/>
              </a:solidFill>
            </a:endParaRPr>
          </a:p>
          <a:p>
            <a:r>
              <a:rPr lang="en-US" sz="1100" dirty="0" smtClean="0"/>
              <a:t>For over 25 years PTS have served the Cook Islands providing a complete service of sales ,installation and maintenance on a wide range of septic treatment systems. </a:t>
            </a:r>
          </a:p>
          <a:p>
            <a:endParaRPr lang="en-US" sz="1100" dirty="0"/>
          </a:p>
          <a:p>
            <a:r>
              <a:rPr lang="en-US" sz="1100" dirty="0" smtClean="0"/>
              <a:t>PTS continues to develop </a:t>
            </a:r>
            <a:r>
              <a:rPr lang="en-US" sz="1100" dirty="0"/>
              <a:t> </a:t>
            </a:r>
            <a:r>
              <a:rPr lang="en-US" sz="1100" dirty="0" smtClean="0"/>
              <a:t>as a family based company, that prides itself on raising the standard throughout the industry, on an island where reputation is everything.</a:t>
            </a:r>
          </a:p>
          <a:p>
            <a:endParaRPr lang="en-US" sz="1100" dirty="0" smtClean="0"/>
          </a:p>
          <a:p>
            <a:r>
              <a:rPr lang="en-US" sz="1100" dirty="0" smtClean="0"/>
              <a:t>PTS </a:t>
            </a:r>
            <a:r>
              <a:rPr lang="en-US" sz="1100" dirty="0"/>
              <a:t>are </a:t>
            </a:r>
            <a:r>
              <a:rPr lang="en-US" sz="1100" dirty="0" smtClean="0"/>
              <a:t>licensed installers </a:t>
            </a:r>
            <a:r>
              <a:rPr lang="en-US" sz="1100" dirty="0"/>
              <a:t>of </a:t>
            </a:r>
            <a:r>
              <a:rPr lang="en-US" sz="1100" dirty="0" err="1" smtClean="0"/>
              <a:t>Biorock</a:t>
            </a:r>
            <a:r>
              <a:rPr lang="en-US" sz="1100" dirty="0" smtClean="0"/>
              <a:t> and </a:t>
            </a:r>
            <a:r>
              <a:rPr lang="en-US" sz="1100" dirty="0"/>
              <a:t>have registered </a:t>
            </a:r>
            <a:r>
              <a:rPr lang="en-US" sz="1100" dirty="0" smtClean="0"/>
              <a:t>drain layers </a:t>
            </a:r>
            <a:r>
              <a:rPr lang="en-US" sz="1100" dirty="0"/>
              <a:t>taking care of all aspects of the installation requirements.</a:t>
            </a:r>
          </a:p>
          <a:p>
            <a:endParaRPr lang="en-US" sz="1200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-2988840" y="3789040"/>
            <a:ext cx="2448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WATSAN is helping to protect the beautiful lagoons of </a:t>
            </a:r>
            <a:r>
              <a:rPr lang="en-US" dirty="0" err="1" smtClean="0"/>
              <a:t>Rarotonga</a:t>
            </a:r>
            <a:r>
              <a:rPr lang="en-US" dirty="0" smtClean="0"/>
              <a:t> through the Septic Upgrade Program (SUP). The SUP is </a:t>
            </a:r>
            <a:r>
              <a:rPr lang="en-US" dirty="0"/>
              <a:t>designed to improve the management of </a:t>
            </a:r>
            <a:r>
              <a:rPr lang="en-US" dirty="0" smtClean="0"/>
              <a:t>sewage and </a:t>
            </a:r>
            <a:r>
              <a:rPr lang="en-US" dirty="0"/>
              <a:t>wastewater, therefore improving the quality of groundwater and streams entering the lagoon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827584" y="7605464"/>
            <a:ext cx="20162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Public Health (Sewage and Wastewater Treatment and Disposal) Regulations 2014 sets out the new regulations regarding the standards that on-site sanitation systems must meet. 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92280" y="2708920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Cook Island Ministry of Health</a:t>
            </a:r>
            <a:r>
              <a:rPr lang="en-US" dirty="0"/>
              <a:t> </a:t>
            </a:r>
            <a:r>
              <a:rPr lang="en-US" dirty="0" smtClean="0"/>
              <a:t>are responsible to inspect and enforce the current regulations. Insuring the future of the Cook Islands</a:t>
            </a:r>
            <a:endParaRPr lang="en-US" dirty="0"/>
          </a:p>
        </p:txBody>
      </p:sp>
      <p:pic>
        <p:nvPicPr>
          <p:cNvPr id="25" name="Picture 24" descr="gov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84568" y="4149080"/>
            <a:ext cx="838200" cy="9906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324528" y="5301208"/>
            <a:ext cx="237626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WATSAN </a:t>
            </a:r>
            <a:r>
              <a:rPr lang="en-US" b="1" dirty="0" smtClean="0"/>
              <a:t>Office </a:t>
            </a:r>
          </a:p>
          <a:p>
            <a:endParaRPr lang="en-US" sz="1400" b="1" dirty="0"/>
          </a:p>
          <a:p>
            <a:r>
              <a:rPr lang="en-US" sz="1400" dirty="0" err="1"/>
              <a:t>Muri</a:t>
            </a:r>
            <a:r>
              <a:rPr lang="en-US" sz="1400" dirty="0"/>
              <a:t> Meeting House</a:t>
            </a:r>
            <a:br>
              <a:rPr lang="en-US" sz="1400" dirty="0"/>
            </a:br>
            <a:r>
              <a:rPr lang="en-US" sz="1400" dirty="0"/>
              <a:t>Main Road, </a:t>
            </a:r>
            <a:r>
              <a:rPr lang="en-US" sz="1400" dirty="0" err="1"/>
              <a:t>Ngatangiia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err="1"/>
              <a:t>Rarotonga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Cook </a:t>
            </a:r>
            <a:r>
              <a:rPr lang="en-US" sz="1400" dirty="0" smtClean="0"/>
              <a:t>Islands</a:t>
            </a:r>
          </a:p>
          <a:p>
            <a:endParaRPr lang="en-US" sz="1400" dirty="0"/>
          </a:p>
          <a:p>
            <a:r>
              <a:rPr lang="en-US" sz="1400" b="1" dirty="0" smtClean="0"/>
              <a:t>Telephone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+64 2 </a:t>
            </a:r>
            <a:r>
              <a:rPr lang="en-US" sz="1400" dirty="0" smtClean="0"/>
              <a:t>22648</a:t>
            </a:r>
          </a:p>
          <a:p>
            <a:endParaRPr lang="en-US" sz="1400" dirty="0"/>
          </a:p>
          <a:p>
            <a:r>
              <a:rPr lang="en-US" sz="1400" b="1" dirty="0" smtClean="0"/>
              <a:t>Email</a:t>
            </a:r>
          </a:p>
          <a:p>
            <a:r>
              <a:rPr lang="en-US" sz="1400" dirty="0" smtClean="0">
                <a:hlinkClick r:id="rId9"/>
              </a:rPr>
              <a:t>watsan@oyster.net.ck</a:t>
            </a:r>
            <a:endParaRPr lang="en-US" sz="1400" dirty="0"/>
          </a:p>
          <a:p>
            <a:endParaRPr lang="en-US" sz="1400" dirty="0"/>
          </a:p>
          <a:p>
            <a:r>
              <a:rPr lang="en-US" sz="1400" b="1" dirty="0"/>
              <a:t>Office hours</a:t>
            </a:r>
          </a:p>
          <a:p>
            <a:r>
              <a:rPr lang="en-US" sz="1400" dirty="0"/>
              <a:t>8am - 4pm, Monday - Friday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340</Words>
  <Application>Microsoft Office PowerPoint</Application>
  <PresentationFormat>On-screen Show 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Customer</dc:creator>
  <cp:lastModifiedBy>Customer</cp:lastModifiedBy>
  <cp:revision>48</cp:revision>
  <dcterms:created xsi:type="dcterms:W3CDTF">2015-04-20T18:30:54Z</dcterms:created>
  <dcterms:modified xsi:type="dcterms:W3CDTF">2015-04-21T02:27:19Z</dcterms:modified>
</cp:coreProperties>
</file>